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506" r:id="rId2"/>
    <p:sldId id="503" r:id="rId3"/>
    <p:sldId id="1012" r:id="rId4"/>
    <p:sldId id="1011" r:id="rId5"/>
    <p:sldId id="735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503"/>
            <p14:sldId id="1012"/>
            <p14:sldId id="1011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50F"/>
    <a:srgbClr val="FF5E00"/>
    <a:srgbClr val="FF8C64"/>
    <a:srgbClr val="FF5B00"/>
    <a:srgbClr val="FF64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88163"/>
  </p:normalViewPr>
  <p:slideViewPr>
    <p:cSldViewPr snapToGrid="0" snapToObjects="1">
      <p:cViewPr varScale="1">
        <p:scale>
          <a:sx n="112" d="100"/>
          <a:sy n="112" d="100"/>
        </p:scale>
        <p:origin x="960" y="19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273" Type="http://schemas.openxmlformats.org/officeDocument/2006/relationships/tableStyles" Target="tableStyles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Relationship Id="rId7" Type="http://schemas.openxmlformats.org/officeDocument/2006/relationships/notesMaster" Target="notesMasters/notesMaster1.xml"/><Relationship Id="rId272" Type="http://schemas.openxmlformats.org/officeDocument/2006/relationships/theme" Target="theme/theme1.xml"/><Relationship Id="rId2" Type="http://schemas.openxmlformats.org/officeDocument/2006/relationships/slide" Target="slides/slide1.xml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270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8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1.0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 Oriented Code hides DDS APIs from the user, reducing </a:t>
            </a:r>
            <a:br>
              <a:rPr lang="en-US" sz="3600" b="1" dirty="0">
                <a:solidFill>
                  <a:schemeClr val="lt1"/>
                </a:solidFill>
              </a:rPr>
            </a:br>
            <a:r>
              <a:rPr lang="en-US" sz="3600" b="1" dirty="0">
                <a:solidFill>
                  <a:schemeClr val="lt1"/>
                </a:solidFill>
              </a:rPr>
              <a:t>“DDS friction”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Use of a Content Filter Modifier Object to direct requests to specific devices</a:t>
            </a: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480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 Periodic data writers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 Event Monitoring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lt1"/>
                </a:solidFill>
              </a:rPr>
              <a:t>Hidden use of </a:t>
            </a:r>
            <a:r>
              <a:rPr lang="en-US" b="1" dirty="0" err="1">
                <a:solidFill>
                  <a:schemeClr val="lt1"/>
                </a:solidFill>
              </a:rPr>
              <a:t>waitsets</a:t>
            </a:r>
            <a:r>
              <a:rPr lang="en-US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of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Header file is used with XML Application Created Applications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1473180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598256C-7E15-2146-B6AD-4C0B6376B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38" y="2591464"/>
            <a:ext cx="11415738" cy="32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8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Katie </a:t>
            </a:r>
            <a:r>
              <a:rPr lang="en-US" sz="2800" dirty="0" err="1"/>
              <a:t>Lozeau</a:t>
            </a:r>
            <a:r>
              <a:rPr lang="en-US" sz="2800" dirty="0"/>
              <a:t>, 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16498</TotalTime>
  <Words>226</Words>
  <Application>Microsoft Macintosh PowerPoint</Application>
  <PresentationFormat>Widescreen</PresentationFormat>
  <Paragraphs>35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RTI Corporate Template</vt:lpstr>
      <vt:lpstr>Connext Command Response example highlights</vt:lpstr>
      <vt:lpstr>Highlights Overview (1/2)</vt:lpstr>
      <vt:lpstr>Highlights Overview (2/2)</vt:lpstr>
      <vt:lpstr>Topic Handshake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161</cp:revision>
  <dcterms:created xsi:type="dcterms:W3CDTF">2021-03-16T04:28:05Z</dcterms:created>
  <dcterms:modified xsi:type="dcterms:W3CDTF">2022-06-21T18:51:23Z</dcterms:modified>
</cp:coreProperties>
</file>